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83" d="100"/>
          <a:sy n="83" d="100"/>
        </p:scale>
        <p:origin x="4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Editar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796027F-7875-4030-9381-8BD8C4F21935}"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7"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2/9/2016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s.wikipedia.org/wiki/Forestal" TargetMode="External"/><Relationship Id="rId2" Type="http://schemas.openxmlformats.org/officeDocument/2006/relationships/hyperlink" Target="https://es.wikipedia.org/wiki/Fuego" TargetMode="External"/><Relationship Id="rId1" Type="http://schemas.openxmlformats.org/officeDocument/2006/relationships/slideLayout" Target="../slideLayouts/slideLayout2.xml"/><Relationship Id="rId4" Type="http://schemas.openxmlformats.org/officeDocument/2006/relationships/hyperlink" Target="https://es.wikipedia.org/wiki/Cortafuegos_%28forestal%2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54955" y="-1664791"/>
            <a:ext cx="8825658" cy="3329581"/>
          </a:xfrm>
        </p:spPr>
        <p:txBody>
          <a:bodyPr/>
          <a:lstStyle/>
          <a:p>
            <a:r>
              <a:rPr lang="es-HN" dirty="0"/>
              <a:t>Medio    ambiente</a:t>
            </a:r>
          </a:p>
        </p:txBody>
      </p:sp>
      <p:sp>
        <p:nvSpPr>
          <p:cNvPr id="3" name="Subtítulo 2"/>
          <p:cNvSpPr>
            <a:spLocks noGrp="1"/>
          </p:cNvSpPr>
          <p:nvPr>
            <p:ph type="subTitle" idx="1"/>
          </p:nvPr>
        </p:nvSpPr>
        <p:spPr/>
        <p:txBody>
          <a:bodyPr>
            <a:normAutofit fontScale="25000" lnSpcReduction="20000"/>
          </a:bodyPr>
          <a:lstStyle/>
          <a:p>
            <a:r>
              <a:rPr lang="es-HN" sz="14400" dirty="0"/>
              <a:t>Contaminación</a:t>
            </a:r>
            <a:r>
              <a:rPr lang="es-HN" sz="2400" dirty="0"/>
              <a:t>																																																																																									cc																																																																																																																																																																																																																																																																																																																																																																																																																									</a:t>
            </a:r>
          </a:p>
        </p:txBody>
      </p:sp>
      <p:pic>
        <p:nvPicPr>
          <p:cNvPr id="4" name="Imagen 3"/>
          <p:cNvPicPr>
            <a:picLocks noChangeAspect="1"/>
          </p:cNvPicPr>
          <p:nvPr/>
        </p:nvPicPr>
        <p:blipFill>
          <a:blip r:embed="rId2"/>
          <a:stretch>
            <a:fillRect/>
          </a:stretch>
        </p:blipFill>
        <p:spPr>
          <a:xfrm>
            <a:off x="3810000" y="2032000"/>
            <a:ext cx="4572000" cy="2794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Imagen 4" descr="ladestrucciondelacapadeozono - Que es la destruccion de la capa de ..."/>
          <p:cNvPicPr>
            <a:picLocks noChangeAspect="1"/>
          </p:cNvPicPr>
          <p:nvPr/>
        </p:nvPicPr>
        <p:blipFill>
          <a:blip r:embed="rId3"/>
          <a:stretch>
            <a:fillRect/>
          </a:stretch>
        </p:blipFill>
        <p:spPr>
          <a:xfrm>
            <a:off x="9608033" y="1194890"/>
            <a:ext cx="2066925" cy="2209800"/>
          </a:xfrm>
          <a:prstGeom prst="rect">
            <a:avLst/>
          </a:prstGeom>
        </p:spPr>
      </p:pic>
    </p:spTree>
    <p:extLst>
      <p:ext uri="{BB962C8B-B14F-4D97-AF65-F5344CB8AC3E}">
        <p14:creationId xmlns:p14="http://schemas.microsoft.com/office/powerpoint/2010/main" val="240705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826661" y="652399"/>
            <a:ext cx="7149714" cy="923330"/>
          </a:xfrm>
          <a:prstGeom prst="rect">
            <a:avLst/>
          </a:prstGeom>
          <a:noFill/>
          <a:scene3d>
            <a:camera prst="perspectiveLeft"/>
            <a:lightRig rig="threePt" dir="t"/>
          </a:scene3d>
        </p:spPr>
        <p:txBody>
          <a:bodyPr wrap="none" lIns="91440" tIns="45720" rIns="91440" bIns="45720">
            <a:spAutoFit/>
          </a:bodyPr>
          <a:lstStyle/>
          <a:p>
            <a:pPr algn="ctr"/>
            <a:r>
              <a:rPr lang="es-ES" sz="5400" dirty="0">
                <a:ln w="0"/>
                <a:solidFill>
                  <a:schemeClr val="accent1"/>
                </a:solidFill>
                <a:effectLst>
                  <a:outerShdw blurRad="38100" dist="25400" dir="5400000" algn="ctr" rotWithShape="0">
                    <a:srgbClr val="6E747A">
                      <a:alpha val="43000"/>
                    </a:srgbClr>
                  </a:outerShdw>
                </a:effectLst>
              </a:rPr>
              <a:t>QUEMA DE BOSQUES</a:t>
            </a:r>
          </a:p>
        </p:txBody>
      </p:sp>
      <p:sp>
        <p:nvSpPr>
          <p:cNvPr id="8" name="CuadroTexto 7"/>
          <p:cNvSpPr txBox="1"/>
          <p:nvPr/>
        </p:nvSpPr>
        <p:spPr>
          <a:xfrm>
            <a:off x="544010" y="1828800"/>
            <a:ext cx="10776031" cy="2308324"/>
          </a:xfrm>
          <a:prstGeom prst="rect">
            <a:avLst/>
          </a:prstGeom>
          <a:noFill/>
        </p:spPr>
        <p:txBody>
          <a:bodyPr wrap="square" rtlCol="0">
            <a:spAutoFit/>
          </a:bodyPr>
          <a:lstStyle/>
          <a:p>
            <a:r>
              <a:rPr lang="es-HN" dirty="0"/>
              <a:t>Un </a:t>
            </a:r>
            <a:r>
              <a:rPr lang="es-HN" b="1" dirty="0"/>
              <a:t>incendio forestal</a:t>
            </a:r>
            <a:r>
              <a:rPr lang="es-HN" dirty="0"/>
              <a:t> es el </a:t>
            </a:r>
            <a:r>
              <a:rPr lang="es-HN" dirty="0">
                <a:hlinkClick r:id="rId2" tooltip="Fuego"/>
              </a:rPr>
              <a:t>fuego</a:t>
            </a:r>
            <a:r>
              <a:rPr lang="es-HN" dirty="0"/>
              <a:t> que se extiende sin control en </a:t>
            </a:r>
            <a:r>
              <a:rPr lang="es-HN" dirty="0">
                <a:hlinkClick r:id="rId3" tooltip="Forestal"/>
              </a:rPr>
              <a:t>terreno forestal</a:t>
            </a:r>
            <a:r>
              <a:rPr lang="es-HN" dirty="0"/>
              <a:t> afectando </a:t>
            </a:r>
            <a:r>
              <a:rPr lang="es-HN" sz="2400" dirty="0"/>
              <a:t>a combustibles vegetales. Un incendio forestal se distingue de otros tipos de incendio por su amplia extensión, la velocidad con la que se puede extender desde su lugar de origen, su potencial para cambiar de dirección inesperadamente, y su capacidad para superar obstáculos como carreteras, ríos y </a:t>
            </a:r>
            <a:r>
              <a:rPr lang="es-HN" sz="2400" dirty="0">
                <a:hlinkClick r:id="rId4" tooltip="Cortafuegos (forestal)"/>
              </a:rPr>
              <a:t>cortafuegos</a:t>
            </a:r>
            <a:r>
              <a:rPr lang="es-HN" dirty="0"/>
              <a:t>.</a:t>
            </a:r>
          </a:p>
        </p:txBody>
      </p:sp>
    </p:spTree>
    <p:extLst>
      <p:ext uri="{BB962C8B-B14F-4D97-AF65-F5344CB8AC3E}">
        <p14:creationId xmlns:p14="http://schemas.microsoft.com/office/powerpoint/2010/main" val="1953149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HN"/>
          </a:p>
        </p:txBody>
      </p:sp>
      <p:sp>
        <p:nvSpPr>
          <p:cNvPr id="3" name="Marcador de contenido 2"/>
          <p:cNvSpPr>
            <a:spLocks noGrp="1"/>
          </p:cNvSpPr>
          <p:nvPr>
            <p:ph idx="1"/>
          </p:nvPr>
        </p:nvSpPr>
        <p:spPr/>
        <p:txBody>
          <a:bodyPr/>
          <a:lstStyle/>
          <a:p>
            <a:endParaRPr lang="es-HN"/>
          </a:p>
        </p:txBody>
      </p:sp>
    </p:spTree>
    <p:extLst>
      <p:ext uri="{BB962C8B-B14F-4D97-AF65-F5344CB8AC3E}">
        <p14:creationId xmlns:p14="http://schemas.microsoft.com/office/powerpoint/2010/main" val="2047497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86</TotalTime>
  <Words>75</Words>
  <Application>Microsoft Office PowerPoint</Application>
  <PresentationFormat>Panorámica</PresentationFormat>
  <Paragraphs>4</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Century Gothic</vt:lpstr>
      <vt:lpstr>Wingdings 3</vt:lpstr>
      <vt:lpstr>Ion</vt:lpstr>
      <vt:lpstr>Medio    ambiente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Medio    ambiente</dc:title>
  <dc:creator>lab.formaciontic987654321</dc:creator>
  <cp:lastModifiedBy>lab.formaciontic987654321</cp:lastModifiedBy>
  <cp:revision>8</cp:revision>
  <dcterms:created xsi:type="dcterms:W3CDTF">2016-02-09T15:21:22Z</dcterms:created>
  <dcterms:modified xsi:type="dcterms:W3CDTF">2016-02-09T16:48:08Z</dcterms:modified>
</cp:coreProperties>
</file>